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980" r:id="rId2"/>
  </p:sldMasterIdLst>
  <p:notesMasterIdLst>
    <p:notesMasterId r:id="rId9"/>
  </p:notesMasterIdLst>
  <p:handoutMasterIdLst>
    <p:handoutMasterId r:id="rId10"/>
  </p:handoutMasterIdLst>
  <p:sldIdLst>
    <p:sldId id="256" r:id="rId3"/>
    <p:sldId id="384" r:id="rId4"/>
    <p:sldId id="340" r:id="rId5"/>
    <p:sldId id="341" r:id="rId6"/>
    <p:sldId id="383" r:id="rId7"/>
    <p:sldId id="385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6699FF"/>
    <a:srgbClr val="E5F5F7"/>
    <a:srgbClr val="E9D1DD"/>
    <a:srgbClr val="DAEBF2"/>
    <a:srgbClr val="F2E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37F252-5AED-42FE-8E4F-993405061E87}" v="45" dt="2021-11-16T13:19:44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3953" autoAdjust="0"/>
  </p:normalViewPr>
  <p:slideViewPr>
    <p:cSldViewPr>
      <p:cViewPr varScale="1">
        <p:scale>
          <a:sx n="79" d="100"/>
          <a:sy n="79" d="100"/>
        </p:scale>
        <p:origin x="10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r, Madeline" userId="ea2c204e-e703-4e59-8c0a-caf87bf9a33c" providerId="ADAL" clId="{EB37F252-5AED-42FE-8E4F-993405061E87}"/>
    <pc:docChg chg="undo custSel addSld delSld modSld">
      <pc:chgData name="Carr, Madeline" userId="ea2c204e-e703-4e59-8c0a-caf87bf9a33c" providerId="ADAL" clId="{EB37F252-5AED-42FE-8E4F-993405061E87}" dt="2021-11-16T13:20:03.347" v="1542" actId="20577"/>
      <pc:docMkLst>
        <pc:docMk/>
      </pc:docMkLst>
      <pc:sldChg chg="addSp modSp mod">
        <pc:chgData name="Carr, Madeline" userId="ea2c204e-e703-4e59-8c0a-caf87bf9a33c" providerId="ADAL" clId="{EB37F252-5AED-42FE-8E4F-993405061E87}" dt="2021-11-16T12:56:58.752" v="1307" actId="14100"/>
        <pc:sldMkLst>
          <pc:docMk/>
          <pc:sldMk cId="0" sldId="256"/>
        </pc:sldMkLst>
        <pc:spChg chg="mod">
          <ac:chgData name="Carr, Madeline" userId="ea2c204e-e703-4e59-8c0a-caf87bf9a33c" providerId="ADAL" clId="{EB37F252-5AED-42FE-8E4F-993405061E87}" dt="2021-11-16T12:56:58.752" v="1307" actId="14100"/>
          <ac:spMkLst>
            <pc:docMk/>
            <pc:sldMk cId="0" sldId="256"/>
            <ac:spMk id="5" creationId="{00000000-0000-0000-0000-000000000000}"/>
          </ac:spMkLst>
        </pc:spChg>
        <pc:spChg chg="add mod">
          <ac:chgData name="Carr, Madeline" userId="ea2c204e-e703-4e59-8c0a-caf87bf9a33c" providerId="ADAL" clId="{EB37F252-5AED-42FE-8E4F-993405061E87}" dt="2021-11-16T12:56:44.816" v="1304" actId="1076"/>
          <ac:spMkLst>
            <pc:docMk/>
            <pc:sldMk cId="0" sldId="256"/>
            <ac:spMk id="6" creationId="{31192DD2-3849-4920-8961-D9298B26EC30}"/>
          </ac:spMkLst>
        </pc:spChg>
      </pc:sldChg>
      <pc:sldChg chg="addSp delSp modSp mod">
        <pc:chgData name="Carr, Madeline" userId="ea2c204e-e703-4e59-8c0a-caf87bf9a33c" providerId="ADAL" clId="{EB37F252-5AED-42FE-8E4F-993405061E87}" dt="2021-11-16T12:54:19.235" v="1255" actId="14100"/>
        <pc:sldMkLst>
          <pc:docMk/>
          <pc:sldMk cId="1324176595" sldId="340"/>
        </pc:sldMkLst>
        <pc:spChg chg="mod">
          <ac:chgData name="Carr, Madeline" userId="ea2c204e-e703-4e59-8c0a-caf87bf9a33c" providerId="ADAL" clId="{EB37F252-5AED-42FE-8E4F-993405061E87}" dt="2021-11-16T12:53:58.469" v="1253" actId="166"/>
          <ac:spMkLst>
            <pc:docMk/>
            <pc:sldMk cId="1324176595" sldId="340"/>
            <ac:spMk id="2" creationId="{00000000-0000-0000-0000-000000000000}"/>
          </ac:spMkLst>
        </pc:spChg>
        <pc:spChg chg="del">
          <ac:chgData name="Carr, Madeline" userId="ea2c204e-e703-4e59-8c0a-caf87bf9a33c" providerId="ADAL" clId="{EB37F252-5AED-42FE-8E4F-993405061E87}" dt="2021-11-16T12:36:50.178" v="228"/>
          <ac:spMkLst>
            <pc:docMk/>
            <pc:sldMk cId="1324176595" sldId="340"/>
            <ac:spMk id="3" creationId="{00000000-0000-0000-0000-000000000000}"/>
          </ac:spMkLst>
        </pc:spChg>
        <pc:spChg chg="mod">
          <ac:chgData name="Carr, Madeline" userId="ea2c204e-e703-4e59-8c0a-caf87bf9a33c" providerId="ADAL" clId="{EB37F252-5AED-42FE-8E4F-993405061E87}" dt="2021-11-16T12:54:19.235" v="1255" actId="14100"/>
          <ac:spMkLst>
            <pc:docMk/>
            <pc:sldMk cId="1324176595" sldId="340"/>
            <ac:spMk id="4" creationId="{00000000-0000-0000-0000-000000000000}"/>
          </ac:spMkLst>
        </pc:spChg>
        <pc:picChg chg="add mod">
          <ac:chgData name="Carr, Madeline" userId="ea2c204e-e703-4e59-8c0a-caf87bf9a33c" providerId="ADAL" clId="{EB37F252-5AED-42FE-8E4F-993405061E87}" dt="2021-11-16T12:36:58.523" v="229" actId="26606"/>
          <ac:picMkLst>
            <pc:docMk/>
            <pc:sldMk cId="1324176595" sldId="340"/>
            <ac:picMk id="5" creationId="{6FC4AE19-3C33-4F09-A718-A9E8CD8F4FEB}"/>
          </ac:picMkLst>
        </pc:picChg>
      </pc:sldChg>
      <pc:sldChg chg="addSp delSp modSp mod modClrScheme chgLayout">
        <pc:chgData name="Carr, Madeline" userId="ea2c204e-e703-4e59-8c0a-caf87bf9a33c" providerId="ADAL" clId="{EB37F252-5AED-42FE-8E4F-993405061E87}" dt="2021-11-16T12:50:38.434" v="1232" actId="1076"/>
        <pc:sldMkLst>
          <pc:docMk/>
          <pc:sldMk cId="3158981420" sldId="341"/>
        </pc:sldMkLst>
        <pc:spChg chg="del">
          <ac:chgData name="Carr, Madeline" userId="ea2c204e-e703-4e59-8c0a-caf87bf9a33c" providerId="ADAL" clId="{EB37F252-5AED-42FE-8E4F-993405061E87}" dt="2021-11-16T12:39:27.766" v="330" actId="26606"/>
          <ac:spMkLst>
            <pc:docMk/>
            <pc:sldMk cId="3158981420" sldId="341"/>
            <ac:spMk id="5" creationId="{00000000-0000-0000-0000-000000000000}"/>
          </ac:spMkLst>
        </pc:spChg>
        <pc:spChg chg="del">
          <ac:chgData name="Carr, Madeline" userId="ea2c204e-e703-4e59-8c0a-caf87bf9a33c" providerId="ADAL" clId="{EB37F252-5AED-42FE-8E4F-993405061E87}" dt="2021-11-16T12:39:27.766" v="330" actId="26606"/>
          <ac:spMkLst>
            <pc:docMk/>
            <pc:sldMk cId="3158981420" sldId="341"/>
            <ac:spMk id="7" creationId="{00000000-0000-0000-0000-000000000000}"/>
          </ac:spMkLst>
        </pc:spChg>
        <pc:spChg chg="del">
          <ac:chgData name="Carr, Madeline" userId="ea2c204e-e703-4e59-8c0a-caf87bf9a33c" providerId="ADAL" clId="{EB37F252-5AED-42FE-8E4F-993405061E87}" dt="2021-11-16T12:39:27.766" v="330" actId="26606"/>
          <ac:spMkLst>
            <pc:docMk/>
            <pc:sldMk cId="3158981420" sldId="341"/>
            <ac:spMk id="8" creationId="{00000000-0000-0000-0000-000000000000}"/>
          </ac:spMkLst>
        </pc:spChg>
        <pc:spChg chg="add mod">
          <ac:chgData name="Carr, Madeline" userId="ea2c204e-e703-4e59-8c0a-caf87bf9a33c" providerId="ADAL" clId="{EB37F252-5AED-42FE-8E4F-993405061E87}" dt="2021-11-16T12:50:38.434" v="1232" actId="1076"/>
          <ac:spMkLst>
            <pc:docMk/>
            <pc:sldMk cId="3158981420" sldId="341"/>
            <ac:spMk id="13" creationId="{3F11DD0B-C161-4AF9-801F-77C83A79A4A1}"/>
          </ac:spMkLst>
        </pc:spChg>
        <pc:spChg chg="add mod">
          <ac:chgData name="Carr, Madeline" userId="ea2c204e-e703-4e59-8c0a-caf87bf9a33c" providerId="ADAL" clId="{EB37F252-5AED-42FE-8E4F-993405061E87}" dt="2021-11-16T12:50:23.503" v="1218" actId="1076"/>
          <ac:spMkLst>
            <pc:docMk/>
            <pc:sldMk cId="3158981420" sldId="341"/>
            <ac:spMk id="15" creationId="{9885C776-70E3-457B-AD2A-7BC6FF96F5BF}"/>
          </ac:spMkLst>
        </pc:spChg>
        <pc:spChg chg="add del mod">
          <ac:chgData name="Carr, Madeline" userId="ea2c204e-e703-4e59-8c0a-caf87bf9a33c" providerId="ADAL" clId="{EB37F252-5AED-42FE-8E4F-993405061E87}" dt="2021-11-16T12:49:54.357" v="1213" actId="478"/>
          <ac:spMkLst>
            <pc:docMk/>
            <pc:sldMk cId="3158981420" sldId="341"/>
            <ac:spMk id="20" creationId="{4A5315D9-DB5E-4885-9082-72E6E712D747}"/>
          </ac:spMkLst>
        </pc:spChg>
        <pc:picChg chg="add mod">
          <ac:chgData name="Carr, Madeline" userId="ea2c204e-e703-4e59-8c0a-caf87bf9a33c" providerId="ADAL" clId="{EB37F252-5AED-42FE-8E4F-993405061E87}" dt="2021-11-16T12:49:40.387" v="1212" actId="1076"/>
          <ac:picMkLst>
            <pc:docMk/>
            <pc:sldMk cId="3158981420" sldId="341"/>
            <ac:picMk id="3" creationId="{017C16FF-8A4F-41CF-B718-C60FF2B94D18}"/>
          </ac:picMkLst>
        </pc:picChg>
      </pc:sldChg>
      <pc:sldChg chg="addSp delSp modSp mod modClrScheme chgLayout">
        <pc:chgData name="Carr, Madeline" userId="ea2c204e-e703-4e59-8c0a-caf87bf9a33c" providerId="ADAL" clId="{EB37F252-5AED-42FE-8E4F-993405061E87}" dt="2021-11-16T12:59:00.520" v="1399" actId="2710"/>
        <pc:sldMkLst>
          <pc:docMk/>
          <pc:sldMk cId="2582030500" sldId="383"/>
        </pc:sldMkLst>
        <pc:spChg chg="mod">
          <ac:chgData name="Carr, Madeline" userId="ea2c204e-e703-4e59-8c0a-caf87bf9a33c" providerId="ADAL" clId="{EB37F252-5AED-42FE-8E4F-993405061E87}" dt="2021-11-16T12:58:41.478" v="1395" actId="20577"/>
          <ac:spMkLst>
            <pc:docMk/>
            <pc:sldMk cId="2582030500" sldId="383"/>
            <ac:spMk id="3" creationId="{00000000-0000-0000-0000-000000000000}"/>
          </ac:spMkLst>
        </pc:spChg>
        <pc:spChg chg="del">
          <ac:chgData name="Carr, Madeline" userId="ea2c204e-e703-4e59-8c0a-caf87bf9a33c" providerId="ADAL" clId="{EB37F252-5AED-42FE-8E4F-993405061E87}" dt="2021-11-16T12:43:52.280" v="809" actId="26606"/>
          <ac:spMkLst>
            <pc:docMk/>
            <pc:sldMk cId="2582030500" sldId="383"/>
            <ac:spMk id="4" creationId="{00000000-0000-0000-0000-000000000000}"/>
          </ac:spMkLst>
        </pc:spChg>
        <pc:spChg chg="add del mod">
          <ac:chgData name="Carr, Madeline" userId="ea2c204e-e703-4e59-8c0a-caf87bf9a33c" providerId="ADAL" clId="{EB37F252-5AED-42FE-8E4F-993405061E87}" dt="2021-11-16T12:57:30.510" v="1349"/>
          <ac:spMkLst>
            <pc:docMk/>
            <pc:sldMk cId="2582030500" sldId="383"/>
            <ac:spMk id="6" creationId="{53B5B542-513D-4F5B-BDD7-F58310E88DA5}"/>
          </ac:spMkLst>
        </pc:spChg>
        <pc:spChg chg="del">
          <ac:chgData name="Carr, Madeline" userId="ea2c204e-e703-4e59-8c0a-caf87bf9a33c" providerId="ADAL" clId="{EB37F252-5AED-42FE-8E4F-993405061E87}" dt="2021-11-16T12:43:52.280" v="809" actId="26606"/>
          <ac:spMkLst>
            <pc:docMk/>
            <pc:sldMk cId="2582030500" sldId="383"/>
            <ac:spMk id="7" creationId="{00000000-0000-0000-0000-000000000000}"/>
          </ac:spMkLst>
        </pc:spChg>
        <pc:spChg chg="add mod">
          <ac:chgData name="Carr, Madeline" userId="ea2c204e-e703-4e59-8c0a-caf87bf9a33c" providerId="ADAL" clId="{EB37F252-5AED-42FE-8E4F-993405061E87}" dt="2021-11-16T12:59:00.520" v="1399" actId="2710"/>
          <ac:spMkLst>
            <pc:docMk/>
            <pc:sldMk cId="2582030500" sldId="383"/>
            <ac:spMk id="12" creationId="{33D9C446-C58A-4415-ADEA-6ED28A830509}"/>
          </ac:spMkLst>
        </pc:spChg>
      </pc:sldChg>
      <pc:sldChg chg="modSp mod">
        <pc:chgData name="Carr, Madeline" userId="ea2c204e-e703-4e59-8c0a-caf87bf9a33c" providerId="ADAL" clId="{EB37F252-5AED-42FE-8E4F-993405061E87}" dt="2021-11-16T12:53:20.833" v="1250" actId="1037"/>
        <pc:sldMkLst>
          <pc:docMk/>
          <pc:sldMk cId="1640528038" sldId="384"/>
        </pc:sldMkLst>
        <pc:spChg chg="mod">
          <ac:chgData name="Carr, Madeline" userId="ea2c204e-e703-4e59-8c0a-caf87bf9a33c" providerId="ADAL" clId="{EB37F252-5AED-42FE-8E4F-993405061E87}" dt="2021-11-16T12:30:48.024" v="4" actId="1036"/>
          <ac:spMkLst>
            <pc:docMk/>
            <pc:sldMk cId="1640528038" sldId="384"/>
            <ac:spMk id="3" creationId="{00000000-0000-0000-0000-000000000000}"/>
          </ac:spMkLst>
        </pc:spChg>
        <pc:spChg chg="mod">
          <ac:chgData name="Carr, Madeline" userId="ea2c204e-e703-4e59-8c0a-caf87bf9a33c" providerId="ADAL" clId="{EB37F252-5AED-42FE-8E4F-993405061E87}" dt="2021-11-16T12:30:34.477" v="1" actId="14100"/>
          <ac:spMkLst>
            <pc:docMk/>
            <pc:sldMk cId="1640528038" sldId="384"/>
            <ac:spMk id="4" creationId="{00000000-0000-0000-0000-000000000000}"/>
          </ac:spMkLst>
        </pc:spChg>
        <pc:picChg chg="mod">
          <ac:chgData name="Carr, Madeline" userId="ea2c204e-e703-4e59-8c0a-caf87bf9a33c" providerId="ADAL" clId="{EB37F252-5AED-42FE-8E4F-993405061E87}" dt="2021-11-16T12:53:20.833" v="1250" actId="1037"/>
          <ac:picMkLst>
            <pc:docMk/>
            <pc:sldMk cId="1640528038" sldId="384"/>
            <ac:picMk id="5" creationId="{DEEED2F0-FF05-48A2-BED9-04E1646D8E1D}"/>
          </ac:picMkLst>
        </pc:picChg>
      </pc:sldChg>
      <pc:sldChg chg="del">
        <pc:chgData name="Carr, Madeline" userId="ea2c204e-e703-4e59-8c0a-caf87bf9a33c" providerId="ADAL" clId="{EB37F252-5AED-42FE-8E4F-993405061E87}" dt="2021-11-16T12:52:23.280" v="1247" actId="47"/>
        <pc:sldMkLst>
          <pc:docMk/>
          <pc:sldMk cId="1465312388" sldId="385"/>
        </pc:sldMkLst>
      </pc:sldChg>
      <pc:sldChg chg="modSp new mod">
        <pc:chgData name="Carr, Madeline" userId="ea2c204e-e703-4e59-8c0a-caf87bf9a33c" providerId="ADAL" clId="{EB37F252-5AED-42FE-8E4F-993405061E87}" dt="2021-11-16T13:20:03.347" v="1542" actId="20577"/>
        <pc:sldMkLst>
          <pc:docMk/>
          <pc:sldMk cId="3964381664" sldId="385"/>
        </pc:sldMkLst>
        <pc:spChg chg="mod">
          <ac:chgData name="Carr, Madeline" userId="ea2c204e-e703-4e59-8c0a-caf87bf9a33c" providerId="ADAL" clId="{EB37F252-5AED-42FE-8E4F-993405061E87}" dt="2021-11-16T13:19:24.485" v="1509" actId="1076"/>
          <ac:spMkLst>
            <pc:docMk/>
            <pc:sldMk cId="3964381664" sldId="385"/>
            <ac:spMk id="2" creationId="{B34A5128-E737-4058-A3E3-D5DE45F37CFF}"/>
          </ac:spMkLst>
        </pc:spChg>
        <pc:spChg chg="mod">
          <ac:chgData name="Carr, Madeline" userId="ea2c204e-e703-4e59-8c0a-caf87bf9a33c" providerId="ADAL" clId="{EB37F252-5AED-42FE-8E4F-993405061E87}" dt="2021-11-16T13:20:03.347" v="1542" actId="20577"/>
          <ac:spMkLst>
            <pc:docMk/>
            <pc:sldMk cId="3964381664" sldId="385"/>
            <ac:spMk id="3" creationId="{474583AF-5C31-4800-B71E-46906AB2C3C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3993C09-4991-4673-BF15-E744B0A75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64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FED45AA-6BCB-43E9-A03A-27E1CEE33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61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536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0602" indent="-269462" defTabSz="733536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77849" indent="-215570" defTabSz="733536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08989" indent="-215570" defTabSz="733536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0128" indent="-215570" defTabSz="733536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1268" indent="-215570" defTabSz="733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02407" indent="-215570" defTabSz="733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33547" indent="-215570" defTabSz="733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64687" indent="-215570" defTabSz="733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0A3DD2-794C-BE4F-B872-0298B6D45CF6}" type="slidenum">
              <a:rPr lang="en-US" sz="900">
                <a:latin typeface="Times New Roman" charset="0"/>
              </a:rPr>
              <a:pPr/>
              <a:t>3</a:t>
            </a:fld>
            <a:endParaRPr lang="en-US" sz="9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79500" y="863600"/>
            <a:ext cx="4640263" cy="3481388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8572" tIns="44286" rIns="88572" bIns="44286"/>
          <a:lstStyle/>
          <a:p>
            <a:pPr>
              <a:spcBef>
                <a:spcPct val="0"/>
              </a:spcBef>
            </a:pPr>
            <a:endParaRPr lang="en-GB" sz="23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3536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0602" indent="-269462" defTabSz="733536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77849" indent="-215570" defTabSz="733536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08989" indent="-215570" defTabSz="733536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0128" indent="-215570" defTabSz="733536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1268" indent="-215570" defTabSz="733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02407" indent="-215570" defTabSz="733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33547" indent="-215570" defTabSz="733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64687" indent="-215570" defTabSz="733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B7648D-ECC3-C54E-A236-E4CD023C604D}" type="slidenum">
              <a:rPr lang="en-US" sz="900">
                <a:latin typeface="Times New Roman" charset="0"/>
              </a:rPr>
              <a:pPr/>
              <a:t>4</a:t>
            </a:fld>
            <a:endParaRPr lang="en-US" sz="9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79500" y="863600"/>
            <a:ext cx="4640263" cy="3481388"/>
          </a:xfrm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Real-time training feeds from Reuters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F45D0-EA94-4530-A8E3-406F5F512E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330200" y="692696"/>
            <a:ext cx="8489950" cy="5697292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To save this template as a theme within your </a:t>
            </a:r>
            <a:r>
              <a:rPr lang="en-US" sz="1600" dirty="0" err="1"/>
              <a:t>Powerpoint</a:t>
            </a:r>
            <a:r>
              <a:rPr lang="en-US" sz="1600" dirty="0"/>
              <a:t>, so that you don’t need to open the template anymore, follow the below instructions.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Click Design on the top banner</a:t>
            </a:r>
            <a:endParaRPr lang="en-GB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Click the dropdown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Select *Save Current Theme*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Next time you open </a:t>
            </a:r>
            <a:r>
              <a:rPr lang="en-US" sz="1600" dirty="0" err="1"/>
              <a:t>Powerpoint</a:t>
            </a:r>
            <a:r>
              <a:rPr lang="en-US" sz="1600" dirty="0"/>
              <a:t>, just click on Design and select the UCL theme. It should apply to all your slides.  </a:t>
            </a:r>
            <a:endParaRPr lang="en-GB" sz="1600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317775" y="2447283"/>
            <a:ext cx="2060178" cy="1181100"/>
            <a:chOff x="2514997" y="2779058"/>
            <a:chExt cx="2060178" cy="11811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4997" y="2779058"/>
              <a:ext cx="1809750" cy="1181100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3779912" y="3140968"/>
              <a:ext cx="795263" cy="57606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/>
          <p:cNvGrpSpPr/>
          <p:nvPr userDrawn="1"/>
        </p:nvGrpSpPr>
        <p:grpSpPr>
          <a:xfrm>
            <a:off x="2967606" y="3851497"/>
            <a:ext cx="3006450" cy="1838610"/>
            <a:chOff x="2931213" y="4254678"/>
            <a:chExt cx="3006450" cy="183861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t="29282" r="82282" b="52434"/>
            <a:stretch/>
          </p:blipFill>
          <p:spPr>
            <a:xfrm>
              <a:off x="3148015" y="4254678"/>
              <a:ext cx="2789648" cy="1619252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2931213" y="5420178"/>
              <a:ext cx="1697397" cy="67311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3347864" y="1369665"/>
            <a:ext cx="3142283" cy="1009049"/>
            <a:chOff x="3419872" y="1668349"/>
            <a:chExt cx="3142283" cy="100904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9872" y="1806557"/>
              <a:ext cx="3142283" cy="870841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4542839" y="1668349"/>
              <a:ext cx="795263" cy="57606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3187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273A4-F91C-4D96-A687-D4C9719DA9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3900" y="642918"/>
            <a:ext cx="676250" cy="57864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642918"/>
            <a:ext cx="7742262" cy="578647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B4BB0-834B-4DB5-BDCE-1E7C1D839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66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0"/>
            <a:ext cx="6229350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1066800"/>
            <a:ext cx="4168775" cy="5099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51375" y="1066800"/>
            <a:ext cx="4168775" cy="509905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32078-C179-4261-9697-65DC3046FA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92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528207" cy="366183"/>
          </a:xfrm>
        </p:spPr>
        <p:txBody>
          <a:bodyPr/>
          <a:lstStyle/>
          <a:p>
            <a:fld id="{411E5A0C-1AA2-5843-AB6D-EEA3A4737B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68"/>
            <a:ext cx="9144000" cy="715832"/>
          </a:xfrm>
          <a:prstGeom prst="rect">
            <a:avLst/>
          </a:prstGeom>
        </p:spPr>
      </p:pic>
      <p:sp>
        <p:nvSpPr>
          <p:cNvPr id="11" name="object 16"/>
          <p:cNvSpPr txBox="1"/>
          <p:nvPr userDrawn="1"/>
        </p:nvSpPr>
        <p:spPr>
          <a:xfrm>
            <a:off x="179388" y="156397"/>
            <a:ext cx="41504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GB" sz="1000" b="1" spc="-20">
                <a:solidFill>
                  <a:schemeClr val="bg1"/>
                </a:solidFill>
                <a:latin typeface="Arial"/>
                <a:cs typeface="Arial"/>
              </a:rPr>
              <a:t>UCL EAST</a:t>
            </a:r>
            <a:endParaRPr sz="100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228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0" y="2710080"/>
            <a:ext cx="255814" cy="4147920"/>
          </a:xfrm>
          <a:prstGeom prst="rect">
            <a:avLst/>
          </a:prstGeom>
          <a:solidFill>
            <a:srgbClr val="19A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68"/>
            <a:ext cx="9144000" cy="71583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55815" y="693664"/>
            <a:ext cx="255814" cy="2016416"/>
          </a:xfrm>
          <a:prstGeom prst="rect">
            <a:avLst/>
          </a:prstGeom>
          <a:solidFill>
            <a:srgbClr val="FEC1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255815" y="2709925"/>
            <a:ext cx="255814" cy="41480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0" y="689430"/>
            <a:ext cx="255814" cy="2020652"/>
          </a:xfrm>
          <a:prstGeom prst="rect">
            <a:avLst/>
          </a:prstGeom>
          <a:solidFill>
            <a:srgbClr val="EF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800"/>
          </a:p>
        </p:txBody>
      </p:sp>
      <p:sp>
        <p:nvSpPr>
          <p:cNvPr id="11" name="object 16"/>
          <p:cNvSpPr txBox="1"/>
          <p:nvPr userDrawn="1"/>
        </p:nvSpPr>
        <p:spPr>
          <a:xfrm>
            <a:off x="179389" y="156400"/>
            <a:ext cx="41504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GB" sz="1000" b="1" spc="-20" dirty="0">
                <a:solidFill>
                  <a:schemeClr val="bg1"/>
                </a:solidFill>
                <a:latin typeface="Arial"/>
                <a:cs typeface="Arial"/>
              </a:rPr>
              <a:t>UCL EAST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313213" y="1152701"/>
            <a:ext cx="6202137" cy="53851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2313213" y="1741714"/>
            <a:ext cx="6202138" cy="443472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2313212" y="6356353"/>
            <a:ext cx="20574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1F94D55-39D4-F145-AC05-B526284EFA91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1231" y="6356351"/>
            <a:ext cx="30861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1E5A0C-1AA2-5843-AB6D-EEA3A4737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12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5BE996-7624-4750-A1C6-7EE92829BB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71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056CA9-0A37-41ED-BDB4-E3C69B662E9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0170D4-3587-4376-A8D8-C1A63FA85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83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056CA9-0A37-41ED-BDB4-E3C69B662E9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0170D4-3587-4376-A8D8-C1A63FA85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569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056CA9-0A37-41ED-BDB4-E3C69B662E9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0170D4-3587-4376-A8D8-C1A63FA85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125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056CA9-0A37-41ED-BDB4-E3C69B662E9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0170D4-3587-4376-A8D8-C1A63FA85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5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DarkBlue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98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056CA9-0A37-41ED-BDB4-E3C69B662E9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0170D4-3587-4376-A8D8-C1A63FA85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542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056CA9-0A37-41ED-BDB4-E3C69B662E9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0170D4-3587-4376-A8D8-C1A63FA85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310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056CA9-0A37-41ED-BDB4-E3C69B662E9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0170D4-3587-4376-A8D8-C1A63FA85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11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056CA9-0A37-41ED-BDB4-E3C69B662E9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0170D4-3587-4376-A8D8-C1A63FA85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465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056CA9-0A37-41ED-BDB4-E3C69B662E9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0170D4-3587-4376-A8D8-C1A63FA85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06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056CA9-0A37-41ED-BDB4-E3C69B662E9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0170D4-3587-4376-A8D8-C1A63FA85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517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6056CA9-0A37-41ED-BDB4-E3C69B662E91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00170D4-3587-4376-A8D8-C1A63FA85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38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571480"/>
            <a:ext cx="8489950" cy="5921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214422"/>
            <a:ext cx="8489950" cy="52149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D9C13-3E36-4BEB-84B1-69EAAD4E7B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4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43105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188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F0843-32C4-40FB-B5D5-4B4D482BED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7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214422"/>
            <a:ext cx="4168775" cy="5214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14422"/>
            <a:ext cx="4168775" cy="52149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8CEA0-AC63-4F95-B19B-CFC8A7FFB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520" y="1214423"/>
            <a:ext cx="4211668" cy="6429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520" y="1857364"/>
            <a:ext cx="4211668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0200" y="571480"/>
            <a:ext cx="8489950" cy="5715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1"/>
          </p:nvPr>
        </p:nvSpPr>
        <p:spPr>
          <a:xfrm>
            <a:off x="4643438" y="1214422"/>
            <a:ext cx="4211668" cy="64294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2"/>
          </p:nvPr>
        </p:nvSpPr>
        <p:spPr>
          <a:xfrm>
            <a:off x="4643438" y="1857364"/>
            <a:ext cx="4211668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68FDA-5CD7-4274-B4AA-E477A499C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C778F-304C-43E4-A1F5-930DC174C3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3008313" cy="8636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0"/>
            <a:ext cx="5111750" cy="55546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B123C-825F-4ABF-9420-9A4DD103DD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8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DD3F3-8F3B-4662-959C-5028E17AB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3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AEBF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571500"/>
            <a:ext cx="84899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214438"/>
            <a:ext cx="848995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0813"/>
            <a:ext cx="1008062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F5BE996-7624-4750-A1C6-7EE92829BB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3" descr="DarkBlue102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7"/>
          <p:cNvSpPr txBox="1">
            <a:spLocks noChangeArrowheads="1"/>
          </p:cNvSpPr>
          <p:nvPr userDrawn="1"/>
        </p:nvSpPr>
        <p:spPr bwMode="auto">
          <a:xfrm>
            <a:off x="179388" y="115888"/>
            <a:ext cx="6035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</a:rPr>
              <a:t>UCL 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6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7" r:id="rId13"/>
    <p:sldLayoutId id="2147483979" r:id="rId14"/>
    <p:sldLayoutId id="2147483992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7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ow me the money | emdot | Flickr">
            <a:extLst>
              <a:ext uri="{FF2B5EF4-FFF2-40B4-BE49-F238E27FC236}">
                <a16:creationId xmlns:a16="http://schemas.microsoft.com/office/drawing/2014/main" id="{EDB38609-FD65-4FCC-B909-56C1970EF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63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3600" dirty="0"/>
              <a:t>Research Funding</a:t>
            </a:r>
            <a:br>
              <a:rPr lang="en-GB" dirty="0"/>
            </a:br>
            <a:r>
              <a:rPr lang="en-GB" dirty="0"/>
              <a:t>What does success look like?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76539" y="7000862"/>
            <a:ext cx="4159957" cy="576610"/>
          </a:xfrm>
        </p:spPr>
        <p:txBody>
          <a:bodyPr/>
          <a:lstStyle/>
          <a:p>
            <a:pPr algn="r"/>
            <a:r>
              <a:rPr lang="en-GB" sz="2000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Hint: It’s not as simple as this!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31192DD2-3849-4920-8961-D9298B26EC30}"/>
              </a:ext>
            </a:extLst>
          </p:cNvPr>
          <p:cNvSpPr txBox="1">
            <a:spLocks/>
          </p:cNvSpPr>
          <p:nvPr/>
        </p:nvSpPr>
        <p:spPr bwMode="auto">
          <a:xfrm>
            <a:off x="5796136" y="6417224"/>
            <a:ext cx="3456385" cy="57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Prof. Madeline Carr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0200" y="697260"/>
            <a:ext cx="8489950" cy="571500"/>
          </a:xfrm>
        </p:spPr>
        <p:txBody>
          <a:bodyPr wrap="square" anchor="t">
            <a:normAutofit/>
          </a:bodyPr>
          <a:lstStyle/>
          <a:p>
            <a:r>
              <a:rPr lang="en-GB"/>
              <a:t>Why apply for research funding?</a:t>
            </a:r>
          </a:p>
        </p:txBody>
      </p:sp>
      <p:pic>
        <p:nvPicPr>
          <p:cNvPr id="5" name="Picture 4" descr="A person sleeping on a computer&#10;&#10;Description automatically generated with low confidence">
            <a:extLst>
              <a:ext uri="{FF2B5EF4-FFF2-40B4-BE49-F238E27FC236}">
                <a16:creationId xmlns:a16="http://schemas.microsoft.com/office/drawing/2014/main" id="{DEEED2F0-FF05-48A2-BED9-04E1646D8E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74" r="21231"/>
          <a:stretch/>
        </p:blipFill>
        <p:spPr>
          <a:xfrm>
            <a:off x="395536" y="1483386"/>
            <a:ext cx="3953768" cy="4946009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484784"/>
            <a:ext cx="4168775" cy="4944611"/>
          </a:xfrm>
        </p:spPr>
        <p:txBody>
          <a:bodyPr wrap="square" anchor="t"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To get promoted (my least favourite reason).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To do work that requires additional resource (human or material)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To allow you to make a difference more quickly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To employ smart people who need a job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To allow you to collaborate more widely</a:t>
            </a:r>
          </a:p>
        </p:txBody>
      </p:sp>
    </p:spTree>
    <p:extLst>
      <p:ext uri="{BB962C8B-B14F-4D97-AF65-F5344CB8AC3E}">
        <p14:creationId xmlns:p14="http://schemas.microsoft.com/office/powerpoint/2010/main" val="164052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C4AE19-3C33-4F09-A718-A9E8CD8F4FE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r="46804"/>
          <a:stretch/>
        </p:blipFill>
        <p:spPr>
          <a:xfrm>
            <a:off x="330200" y="1214422"/>
            <a:ext cx="4168775" cy="5214974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628800"/>
            <a:ext cx="4168775" cy="4800595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GB" sz="2400" dirty="0"/>
              <a:t>There are also good reasons why some are successful: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Practice.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It takes time to write a </a:t>
            </a:r>
            <a:r>
              <a:rPr lang="en-GB" sz="2400" i="1" dirty="0"/>
              <a:t>good</a:t>
            </a:r>
            <a:r>
              <a:rPr lang="en-GB" sz="2400" dirty="0"/>
              <a:t> application.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Compelling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Clear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Concise but comprehensive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Taking advice is really important but you must have a vision too.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10" y="1214422"/>
            <a:ext cx="4168775" cy="571500"/>
          </a:xfrm>
        </p:spPr>
        <p:txBody>
          <a:bodyPr wrap="square" anchor="t">
            <a:normAutofit/>
          </a:bodyPr>
          <a:lstStyle/>
          <a:p>
            <a:r>
              <a:rPr lang="en-GB" dirty="0"/>
              <a:t>It’s competitive but…</a:t>
            </a:r>
          </a:p>
        </p:txBody>
      </p:sp>
    </p:spTree>
    <p:extLst>
      <p:ext uri="{BB962C8B-B14F-4D97-AF65-F5344CB8AC3E}">
        <p14:creationId xmlns:p14="http://schemas.microsoft.com/office/powerpoint/2010/main" val="132417659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F11DD0B-C161-4AF9-801F-77C83A79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560" y="1866910"/>
            <a:ext cx="3528392" cy="86362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(and these are only mine…)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885C776-70E3-457B-AD2A-7BC6FF96F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440" y="2996714"/>
            <a:ext cx="7787208" cy="3561259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Have a strategy that starts small and grows</a:t>
            </a:r>
          </a:p>
          <a:p>
            <a:pPr marL="74295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Don’t discount small internal grants </a:t>
            </a:r>
            <a:r>
              <a:rPr lang="en-US" sz="2200" dirty="0" err="1"/>
              <a:t>etc</a:t>
            </a:r>
            <a:endParaRPr lang="en-US" sz="2200" dirty="0"/>
          </a:p>
          <a:p>
            <a:pPr marL="742950" lvl="2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Consider working on someone else’s application to learn.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Be prepared to write a few (or several) that don’t succeed. It’s a learning curve.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Look for opportunities to review – perhaps in a mentored setting.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Engage with your research team – they’re there to help.</a:t>
            </a:r>
          </a:p>
          <a:p>
            <a:pPr lvl="1">
              <a:lnSpc>
                <a:spcPct val="90000"/>
              </a:lnSpc>
            </a:pPr>
            <a:endParaRPr lang="en-US" sz="2200" dirty="0"/>
          </a:p>
          <a:p>
            <a:pPr lvl="1">
              <a:lnSpc>
                <a:spcPct val="90000"/>
              </a:lnSpc>
            </a:pPr>
            <a:endParaRPr lang="en-US" sz="2200" dirty="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017C16FF-8A4F-41CF-B718-C60FF2B94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356" y="674136"/>
            <a:ext cx="4876800" cy="162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8142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23850" y="1916832"/>
            <a:ext cx="8496300" cy="936377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Don’t feel pressured to do it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3D9C446-C58A-4415-ADEA-6ED28A830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3068638"/>
            <a:ext cx="7416824" cy="3097212"/>
          </a:xfrm>
        </p:spPr>
        <p:txBody>
          <a:bodyPr wrap="square" anchor="t"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Not every type of research requires funding.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You can have a great career on strong publications and quality teaching.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It takes a long time to write applications – often as long as a good article or conference paper!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Administering research funding is a BIG overhead – that will also take up a lot of your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30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5128-E737-4058-A3E3-D5DE45F37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346" y="2094511"/>
            <a:ext cx="8496300" cy="1368425"/>
          </a:xfrm>
        </p:spPr>
        <p:txBody>
          <a:bodyPr/>
          <a:lstStyle/>
          <a:p>
            <a:r>
              <a:rPr lang="en-GB" dirty="0"/>
              <a:t>So what does success look like?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4583AF-5C31-4800-B71E-46906AB2C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3645024"/>
            <a:ext cx="8496300" cy="2520826"/>
          </a:xfrm>
        </p:spPr>
        <p:txBody>
          <a:bodyPr/>
          <a:lstStyle/>
          <a:p>
            <a:pPr algn="ctr"/>
            <a:r>
              <a:rPr lang="en-GB" i="1" dirty="0"/>
              <a:t>Research funding is helping you to achieve your </a:t>
            </a:r>
            <a:r>
              <a:rPr lang="en-GB" i="1"/>
              <a:t>goals </a:t>
            </a:r>
            <a:br>
              <a:rPr lang="en-GB" i="1"/>
            </a:br>
            <a:r>
              <a:rPr lang="en-GB" i="1"/>
              <a:t>– </a:t>
            </a:r>
            <a:r>
              <a:rPr lang="en-GB" i="1" dirty="0"/>
              <a:t>not becoming one </a:t>
            </a:r>
            <a:r>
              <a:rPr lang="en-GB" i="1"/>
              <a:t>of them!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6438166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59CBD"/>
      </a:hlink>
      <a:folHlink>
        <a:srgbClr val="B25D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59CBD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B13765DDCCA944BDAF18E345A62604" ma:contentTypeVersion="12" ma:contentTypeDescription="Create a new document." ma:contentTypeScope="" ma:versionID="255b9cd4d12b1d31bca11d7f468c4f63">
  <xsd:schema xmlns:xsd="http://www.w3.org/2001/XMLSchema" xmlns:xs="http://www.w3.org/2001/XMLSchema" xmlns:p="http://schemas.microsoft.com/office/2006/metadata/properties" xmlns:ns2="48e0f305-0833-4064-b89c-843767a08121" xmlns:ns3="154b7784-2a4d-43a1-add6-883e3a668ced" targetNamespace="http://schemas.microsoft.com/office/2006/metadata/properties" ma:root="true" ma:fieldsID="5d6e8b3a0620d676ac69b4505532e51b" ns2:_="" ns3:_="">
    <xsd:import namespace="48e0f305-0833-4064-b89c-843767a08121"/>
    <xsd:import namespace="154b7784-2a4d-43a1-add6-883e3a668c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0f305-0833-4064-b89c-843767a081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b7784-2a4d-43a1-add6-883e3a668c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7808F7-9541-461C-86C7-0F63E7B8330F}"/>
</file>

<file path=customXml/itemProps2.xml><?xml version="1.0" encoding="utf-8"?>
<ds:datastoreItem xmlns:ds="http://schemas.openxmlformats.org/officeDocument/2006/customXml" ds:itemID="{40BD0BD1-C960-4AFE-B3BB-507A641288CC}"/>
</file>

<file path=customXml/itemProps3.xml><?xml version="1.0" encoding="utf-8"?>
<ds:datastoreItem xmlns:ds="http://schemas.openxmlformats.org/officeDocument/2006/customXml" ds:itemID="{FE40241A-5DA6-4549-874A-709F089348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20568</TotalTime>
  <Words>285</Words>
  <Application>Microsoft Office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Custom Design</vt:lpstr>
      <vt:lpstr>1_Custom Design</vt:lpstr>
      <vt:lpstr>Research Funding What does success look like?</vt:lpstr>
      <vt:lpstr>Why apply for research funding?</vt:lpstr>
      <vt:lpstr>It’s competitive but…</vt:lpstr>
      <vt:lpstr>(and these are only mine…)</vt:lpstr>
      <vt:lpstr>Don’t feel pressured to do it</vt:lpstr>
      <vt:lpstr>So what does success look like?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Carr, Madeline</cp:lastModifiedBy>
  <cp:revision>571</cp:revision>
  <cp:lastPrinted>2013-01-10T10:29:09Z</cp:lastPrinted>
  <dcterms:created xsi:type="dcterms:W3CDTF">2005-07-13T12:26:50Z</dcterms:created>
  <dcterms:modified xsi:type="dcterms:W3CDTF">2021-11-16T13:20:04Z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0x010100A1B13765DDCCA944BDAF18E345A62604</vt:lpwstr>
  </property>
</Properties>
</file>