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4" r:id="rId2"/>
    <p:sldId id="27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29"/>
  </p:normalViewPr>
  <p:slideViewPr>
    <p:cSldViewPr snapToGrid="0" snapToObjects="1">
      <p:cViewPr varScale="1">
        <p:scale>
          <a:sx n="121" d="100"/>
          <a:sy n="121" d="100"/>
        </p:scale>
        <p:origin x="20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6D918-BB37-3241-A54A-C80ABE4DC90A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0F7D4-2A97-5B46-9354-E56083849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0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04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BA3FA-203F-EB42-9128-9D67599E7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B5D56-FCFA-1E40-BBD0-B9E36DF17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79A27-4329-3A4E-879B-2169A7B3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E506-F4DE-DE46-AC95-E19E535CE770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A0A2A-258C-1A48-A26F-F9ED174A4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B0794-F764-B74F-B4F2-CBD72B364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6359-4201-BA4F-869F-FB0CB685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E7F5F-EFAA-CA45-A135-F5D114D26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67158-AE19-8249-8104-E2AAF4059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DDDC4-4417-234F-9985-6304FF2A8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E506-F4DE-DE46-AC95-E19E535CE770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0E735-8509-4E49-B15F-709212DCB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0435A-2723-D64B-98A7-9C70BE4AB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6359-4201-BA4F-869F-FB0CB685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0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5B3DD5-9906-EF44-B6CB-9A40C36A0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DFC240-AD3A-FA4D-87E5-CBB3D8566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3E251-5E71-B240-BA65-ADB11112A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E506-F4DE-DE46-AC95-E19E535CE770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A7EFB-87A7-6B4F-B2DD-F173A3D55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C3806-F90F-D944-8CFE-616E065AF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6359-4201-BA4F-869F-FB0CB685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23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069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4F75D-61FF-1148-9212-0867F6342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78710-E817-2649-BBD8-B698B86F0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0A574-E2A1-CC4D-8C60-DBEC65CF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E506-F4DE-DE46-AC95-E19E535CE770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5E555-F1AE-F545-BABC-C2ABFA649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34FC4-E979-1C49-8C4C-F52BC7A6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6359-4201-BA4F-869F-FB0CB685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5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9D11D-37A7-9B48-8076-45F24D2A2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36277-971A-C841-9D2B-5C2CB70BB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12404-E2DC-E448-8E64-72B7E901D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E506-F4DE-DE46-AC95-E19E535CE770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36A9-D736-8346-B7E5-1456B1B6B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296B8-01DF-074A-9B2B-7E51A013F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6359-4201-BA4F-869F-FB0CB685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1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133D0-0541-9D4F-B859-81E1E34C1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96AD8-DB18-B84E-B15D-509CCC163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166B3D-4A21-4F48-A539-76E0236A2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0740A-DB5E-1044-8F9E-94D4A83B5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E506-F4DE-DE46-AC95-E19E535CE770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A0C2C-DEED-9444-BF55-D62B7D7E4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819DF-E390-DD45-ABEF-09533A4EE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6359-4201-BA4F-869F-FB0CB685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28FB0-49A2-2349-8E33-7498DD7C8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F7714-626D-5F43-A90B-B91C48C12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D7D82-7E53-9D46-B137-226981BCB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3275F9-945D-614D-9DC3-6CB3A9865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91309-1840-B34F-BF5E-17E89A906D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5CD9AE-422D-EE4D-9F6D-D5A35AAA8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E506-F4DE-DE46-AC95-E19E535CE770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B71D33-F38F-EB42-B18F-4E5172669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1264A8-B524-A347-92B4-EC8C40C4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6359-4201-BA4F-869F-FB0CB685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3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B00C2-45AC-3B4D-A349-BFCC5F57C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77C217-445F-EA49-A916-9AA4B8792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E506-F4DE-DE46-AC95-E19E535CE770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9B0945-B94F-C24B-ADAF-2325C361A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59B9A1-CD08-1945-8EA5-E42419A9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6359-4201-BA4F-869F-FB0CB685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0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7B787B-0912-314D-A4D0-8FCFF55C1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E506-F4DE-DE46-AC95-E19E535CE770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A2FBC4-FF6F-BE4C-8FCB-CB2D9BB7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98DDE-616A-884B-8C96-CA3AF325C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6359-4201-BA4F-869F-FB0CB685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5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31B2D-962C-924E-BF97-28B054B1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74B1E-8088-124A-8800-A8536EB77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6E220-BBF7-E247-9140-9B603C7DE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910ED-4FF4-194B-ABD3-40685C7C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E506-F4DE-DE46-AC95-E19E535CE770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768AC-5585-0746-9846-0F46E987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77DA6-11B9-7745-BA26-3ED3DB5B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6359-4201-BA4F-869F-FB0CB685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5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81FD3-39D6-6947-B3F9-1B8AB912C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61D04-EC06-4942-BFDD-3A04D88DC4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7F0AE-89BD-9F45-862B-048C1A9EA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4C21F-FB15-E645-914A-EA6E80AD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E506-F4DE-DE46-AC95-E19E535CE770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ED958-0646-3A4C-8AE6-5B8E728A3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3AC2EA-D227-2A46-8590-56ED6C6E1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F6359-4201-BA4F-869F-FB0CB685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B7D83C-A119-4F43-9FC8-6840572CF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5E992-A3A6-E840-8EB6-27C264235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08583-89D4-9744-B99E-ABD42FCC0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E506-F4DE-DE46-AC95-E19E535CE770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0E04C-38DD-B944-A48E-EADD874F8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31903-227C-B545-B1B5-595068FF88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F6359-4201-BA4F-869F-FB0CB685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4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EAB74-5E85-4F40-9649-32A099EBB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2820" y="408883"/>
            <a:ext cx="11360800" cy="7636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Naima’s story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E6ED0-39F9-CD45-B0CD-181111AB9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139080"/>
            <a:ext cx="11360800" cy="4971259"/>
          </a:xfrm>
        </p:spPr>
        <p:txBody>
          <a:bodyPr>
            <a:normAutofit lnSpcReduction="10000"/>
          </a:bodyPr>
          <a:lstStyle/>
          <a:p>
            <a:pPr marL="152396" indent="0">
              <a:buNone/>
            </a:pPr>
            <a:endParaRPr lang="en-US" dirty="0"/>
          </a:p>
          <a:p>
            <a:pPr marL="152396" indent="0">
              <a:buNone/>
            </a:pPr>
            <a:r>
              <a:rPr lang="en-US" dirty="0"/>
              <a:t>Why I became an </a:t>
            </a:r>
            <a:r>
              <a:rPr lang="en-US" dirty="0" err="1"/>
              <a:t>EbE</a:t>
            </a:r>
            <a:endParaRPr lang="en-US" dirty="0"/>
          </a:p>
          <a:p>
            <a:pPr lvl="1"/>
            <a:r>
              <a:rPr lang="en-US" dirty="0"/>
              <a:t>Isolation </a:t>
            </a:r>
          </a:p>
          <a:p>
            <a:pPr lvl="1"/>
            <a:r>
              <a:rPr lang="en-US" dirty="0"/>
              <a:t>Volunteering </a:t>
            </a:r>
          </a:p>
          <a:p>
            <a:pPr lvl="1"/>
            <a:r>
              <a:rPr lang="en-US" dirty="0"/>
              <a:t>Confidence building </a:t>
            </a:r>
          </a:p>
          <a:p>
            <a:pPr lvl="1"/>
            <a:r>
              <a:rPr lang="en-US" dirty="0"/>
              <a:t>Encouragement </a:t>
            </a:r>
          </a:p>
          <a:p>
            <a:pPr marL="152396" indent="0">
              <a:buNone/>
            </a:pPr>
            <a:r>
              <a:rPr lang="en-US" dirty="0"/>
              <a:t>How I’ve found being an </a:t>
            </a:r>
            <a:r>
              <a:rPr lang="en-US" dirty="0" err="1"/>
              <a:t>EbE</a:t>
            </a:r>
            <a:endParaRPr lang="en-US" dirty="0"/>
          </a:p>
          <a:p>
            <a:pPr lvl="1"/>
            <a:r>
              <a:rPr lang="en-US" dirty="0"/>
              <a:t>Personal growth </a:t>
            </a:r>
          </a:p>
          <a:p>
            <a:pPr lvl="1"/>
            <a:r>
              <a:rPr lang="en-US" dirty="0"/>
              <a:t>Validating </a:t>
            </a:r>
          </a:p>
          <a:p>
            <a:pPr lvl="1"/>
            <a:r>
              <a:rPr lang="en-US" dirty="0"/>
              <a:t>Building support network </a:t>
            </a:r>
          </a:p>
          <a:p>
            <a:pPr lvl="1"/>
            <a:r>
              <a:rPr lang="en-US" dirty="0" err="1"/>
              <a:t>McPin</a:t>
            </a:r>
            <a:r>
              <a:rPr lang="en-US" dirty="0"/>
              <a:t> (skill building) </a:t>
            </a:r>
          </a:p>
          <a:p>
            <a:pPr marL="152396" indent="0">
              <a:buNone/>
            </a:pPr>
            <a:r>
              <a:rPr lang="en-US" dirty="0"/>
              <a:t>How did you find the Haringey project </a:t>
            </a:r>
          </a:p>
          <a:p>
            <a:pPr lvl="1"/>
            <a:r>
              <a:rPr lang="en-US" dirty="0"/>
              <a:t>Isolation and vulnerability </a:t>
            </a:r>
          </a:p>
          <a:p>
            <a:pPr lvl="1"/>
            <a:r>
              <a:rPr lang="en-US" dirty="0"/>
              <a:t>Good and bad points (no stress of travelling vs. no face to face)</a:t>
            </a:r>
          </a:p>
          <a:p>
            <a:pPr marL="795847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560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226A2-215C-0043-A39B-608A71F48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182233"/>
            <a:ext cx="11360800" cy="763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Naima’s story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9DC07-AB9D-FA43-953B-88C28A565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151400"/>
            <a:ext cx="11360800" cy="4555200"/>
          </a:xfrm>
        </p:spPr>
        <p:txBody>
          <a:bodyPr>
            <a:normAutofit fontScale="92500" lnSpcReduction="10000"/>
          </a:bodyPr>
          <a:lstStyle/>
          <a:p>
            <a:pPr marL="152396" indent="0">
              <a:buNone/>
            </a:pPr>
            <a:r>
              <a:rPr lang="en-US" dirty="0"/>
              <a:t>How a person with lived experience does it differently</a:t>
            </a:r>
          </a:p>
          <a:p>
            <a:pPr lvl="1"/>
            <a:r>
              <a:rPr lang="en-US" dirty="0"/>
              <a:t>Reassurance before and after interview </a:t>
            </a:r>
          </a:p>
          <a:p>
            <a:pPr lvl="1"/>
            <a:r>
              <a:rPr lang="en-US" dirty="0"/>
              <a:t>Letting them be in full control</a:t>
            </a:r>
          </a:p>
          <a:p>
            <a:pPr lvl="1"/>
            <a:r>
              <a:rPr lang="en-US" dirty="0"/>
              <a:t>No wrong or right answers </a:t>
            </a:r>
          </a:p>
          <a:p>
            <a:pPr lvl="1"/>
            <a:r>
              <a:rPr lang="en-US" dirty="0"/>
              <a:t>Informal interview techniques  </a:t>
            </a:r>
          </a:p>
          <a:p>
            <a:pPr lvl="1"/>
            <a:r>
              <a:rPr lang="en-US" dirty="0"/>
              <a:t>Sharing your lived experiences creates trust and understanding</a:t>
            </a:r>
          </a:p>
          <a:p>
            <a:pPr marL="152396" indent="0">
              <a:buNone/>
            </a:pPr>
            <a:r>
              <a:rPr lang="en-US" dirty="0"/>
              <a:t>Why is co-production important?</a:t>
            </a:r>
          </a:p>
          <a:p>
            <a:pPr lvl="1"/>
            <a:r>
              <a:rPr lang="en-US" dirty="0"/>
              <a:t>More in tune with anxieties and fears</a:t>
            </a:r>
          </a:p>
          <a:p>
            <a:pPr lvl="1"/>
            <a:r>
              <a:rPr lang="en-US" dirty="0"/>
              <a:t>Strong bonds </a:t>
            </a:r>
          </a:p>
          <a:p>
            <a:pPr lvl="1"/>
            <a:r>
              <a:rPr lang="en-US" dirty="0"/>
              <a:t>Symbiotic relationship </a:t>
            </a:r>
          </a:p>
          <a:p>
            <a:pPr lvl="1"/>
            <a:r>
              <a:rPr lang="en-US" dirty="0"/>
              <a:t>Validates and provides opportunities to progress</a:t>
            </a:r>
          </a:p>
          <a:p>
            <a:pPr marL="152396" indent="0">
              <a:buNone/>
            </a:pPr>
            <a:r>
              <a:rPr lang="en-US" dirty="0"/>
              <a:t>How to work with survivors: </a:t>
            </a:r>
          </a:p>
          <a:p>
            <a:pPr lvl="1"/>
            <a:r>
              <a:rPr lang="en-US" dirty="0"/>
              <a:t>Be flexible </a:t>
            </a:r>
          </a:p>
          <a:p>
            <a:pPr lvl="1"/>
            <a:r>
              <a:rPr lang="en-US" dirty="0"/>
              <a:t>Pay us and provide opportunities for positive life progression (it’s a kind of therapy)</a:t>
            </a:r>
          </a:p>
          <a:p>
            <a:pPr lvl="1"/>
            <a:r>
              <a:rPr lang="en-US" dirty="0"/>
              <a:t>Creating positive changes to services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19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B13765DDCCA944BDAF18E345A62604" ma:contentTypeVersion="12" ma:contentTypeDescription="Create a new document." ma:contentTypeScope="" ma:versionID="255b9cd4d12b1d31bca11d7f468c4f63">
  <xsd:schema xmlns:xsd="http://www.w3.org/2001/XMLSchema" xmlns:xs="http://www.w3.org/2001/XMLSchema" xmlns:p="http://schemas.microsoft.com/office/2006/metadata/properties" xmlns:ns2="48e0f305-0833-4064-b89c-843767a08121" xmlns:ns3="154b7784-2a4d-43a1-add6-883e3a668ced" targetNamespace="http://schemas.microsoft.com/office/2006/metadata/properties" ma:root="true" ma:fieldsID="5d6e8b3a0620d676ac69b4505532e51b" ns2:_="" ns3:_="">
    <xsd:import namespace="48e0f305-0833-4064-b89c-843767a08121"/>
    <xsd:import namespace="154b7784-2a4d-43a1-add6-883e3a668c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e0f305-0833-4064-b89c-843767a081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b7784-2a4d-43a1-add6-883e3a668c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705B12-00B3-4FCD-9708-5D0425A55D85}"/>
</file>

<file path=customXml/itemProps2.xml><?xml version="1.0" encoding="utf-8"?>
<ds:datastoreItem xmlns:ds="http://schemas.openxmlformats.org/officeDocument/2006/customXml" ds:itemID="{DFD558BB-8BD5-4554-910C-3786FFD38F9A}"/>
</file>

<file path=customXml/itemProps3.xml><?xml version="1.0" encoding="utf-8"?>
<ds:datastoreItem xmlns:ds="http://schemas.openxmlformats.org/officeDocument/2006/customXml" ds:itemID="{7140EA88-C602-41C3-9804-1C0098026CC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Widescreen</PresentationFormat>
  <Paragraphs>35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Naima’s story</vt:lpstr>
      <vt:lpstr>Naima’s story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Naima’s story</dc:title>
  <dc:creator>Cordy Ruck</dc:creator>
  <cp:lastModifiedBy>Naima Iqbal</cp:lastModifiedBy>
  <cp:revision>2</cp:revision>
  <dcterms:created xsi:type="dcterms:W3CDTF">2021-04-27T07:46:35Z</dcterms:created>
  <dcterms:modified xsi:type="dcterms:W3CDTF">2021-05-06T12:06:39Z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0x010100A1B13765DDCCA944BDAF18E345A62604</vt:lpwstr>
  </property>
</Properties>
</file>